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2" r:id="rId6"/>
    <p:sldId id="264" r:id="rId7"/>
    <p:sldId id="265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B30DA3-6C5B-491C-9F7B-3867D0B357E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D34AEF2-EF9D-48CD-BED2-8BA75AA01AB0}">
      <dgm:prSet phldrT="[Texte]"/>
      <dgm:spPr/>
      <dgm:t>
        <a:bodyPr/>
        <a:lstStyle/>
        <a:p>
          <a:r>
            <a:rPr lang="fr-FR" dirty="0" smtClean="0"/>
            <a:t>1</a:t>
          </a:r>
          <a:endParaRPr lang="fr-FR" dirty="0"/>
        </a:p>
      </dgm:t>
    </dgm:pt>
    <dgm:pt modelId="{3563A82B-0E94-414E-B8F6-372286676734}" type="parTrans" cxnId="{3E493E80-729B-4E4E-8C8C-9FEC39A97A27}">
      <dgm:prSet/>
      <dgm:spPr/>
      <dgm:t>
        <a:bodyPr/>
        <a:lstStyle/>
        <a:p>
          <a:endParaRPr lang="fr-FR"/>
        </a:p>
      </dgm:t>
    </dgm:pt>
    <dgm:pt modelId="{A5D8E5C7-1F97-4C8F-968E-A1C90CB2E4CC}" type="sibTrans" cxnId="{3E493E80-729B-4E4E-8C8C-9FEC39A97A27}">
      <dgm:prSet/>
      <dgm:spPr/>
      <dgm:t>
        <a:bodyPr/>
        <a:lstStyle/>
        <a:p>
          <a:endParaRPr lang="fr-FR"/>
        </a:p>
      </dgm:t>
    </dgm:pt>
    <dgm:pt modelId="{6356E26D-7158-4800-BF19-166DBE294DC0}">
      <dgm:prSet phldrT="[Texte]"/>
      <dgm:spPr/>
      <dgm:t>
        <a:bodyPr/>
        <a:lstStyle/>
        <a:p>
          <a:r>
            <a:rPr lang="fr-FR" dirty="0" smtClean="0"/>
            <a:t>Découverte du point de vente</a:t>
          </a:r>
          <a:endParaRPr lang="fr-FR" dirty="0"/>
        </a:p>
      </dgm:t>
    </dgm:pt>
    <dgm:pt modelId="{2F0B84C9-0EDD-4991-8173-A2B87B52C495}" type="parTrans" cxnId="{F4785F1D-11E8-4C21-895A-985F725680C1}">
      <dgm:prSet/>
      <dgm:spPr/>
      <dgm:t>
        <a:bodyPr/>
        <a:lstStyle/>
        <a:p>
          <a:endParaRPr lang="fr-FR"/>
        </a:p>
      </dgm:t>
    </dgm:pt>
    <dgm:pt modelId="{F86C58E3-DF13-40B5-887D-58AD69257F3E}" type="sibTrans" cxnId="{F4785F1D-11E8-4C21-895A-985F725680C1}">
      <dgm:prSet/>
      <dgm:spPr/>
      <dgm:t>
        <a:bodyPr/>
        <a:lstStyle/>
        <a:p>
          <a:endParaRPr lang="fr-FR"/>
        </a:p>
      </dgm:t>
    </dgm:pt>
    <dgm:pt modelId="{7354F68A-8CF4-44BB-B67B-EABC551101CD}">
      <dgm:prSet phldrT="[Texte]"/>
      <dgm:spPr/>
      <dgm:t>
        <a:bodyPr/>
        <a:lstStyle/>
        <a:p>
          <a:r>
            <a:rPr lang="fr-FR" dirty="0" smtClean="0"/>
            <a:t>2</a:t>
          </a:r>
          <a:endParaRPr lang="fr-FR" dirty="0"/>
        </a:p>
      </dgm:t>
    </dgm:pt>
    <dgm:pt modelId="{DFF6277E-EA49-4960-93CB-3896C86C6992}" type="parTrans" cxnId="{9F564D64-5D34-400D-B532-28CEF43E0AD2}">
      <dgm:prSet/>
      <dgm:spPr/>
      <dgm:t>
        <a:bodyPr/>
        <a:lstStyle/>
        <a:p>
          <a:endParaRPr lang="fr-FR"/>
        </a:p>
      </dgm:t>
    </dgm:pt>
    <dgm:pt modelId="{01792CE8-1E78-42BA-A01A-76F26DFC2386}" type="sibTrans" cxnId="{9F564D64-5D34-400D-B532-28CEF43E0AD2}">
      <dgm:prSet/>
      <dgm:spPr/>
      <dgm:t>
        <a:bodyPr/>
        <a:lstStyle/>
        <a:p>
          <a:endParaRPr lang="fr-FR"/>
        </a:p>
      </dgm:t>
    </dgm:pt>
    <dgm:pt modelId="{225F23E1-EC14-4A59-8D97-C55EEDFC8112}">
      <dgm:prSet phldrT="[Texte]"/>
      <dgm:spPr/>
      <dgm:t>
        <a:bodyPr/>
        <a:lstStyle/>
        <a:p>
          <a:r>
            <a:rPr lang="fr-FR" dirty="0" smtClean="0"/>
            <a:t>3</a:t>
          </a:r>
          <a:endParaRPr lang="fr-FR" dirty="0"/>
        </a:p>
      </dgm:t>
    </dgm:pt>
    <dgm:pt modelId="{3B246342-4031-4F16-9D91-2B4F802C183A}" type="parTrans" cxnId="{B6784AA4-5CDF-4BAA-AB77-E7389CB5001D}">
      <dgm:prSet/>
      <dgm:spPr/>
      <dgm:t>
        <a:bodyPr/>
        <a:lstStyle/>
        <a:p>
          <a:endParaRPr lang="fr-FR"/>
        </a:p>
      </dgm:t>
    </dgm:pt>
    <dgm:pt modelId="{B3386133-8D13-4448-9108-0384080391DA}" type="sibTrans" cxnId="{B6784AA4-5CDF-4BAA-AB77-E7389CB5001D}">
      <dgm:prSet/>
      <dgm:spPr/>
      <dgm:t>
        <a:bodyPr/>
        <a:lstStyle/>
        <a:p>
          <a:endParaRPr lang="fr-FR"/>
        </a:p>
      </dgm:t>
    </dgm:pt>
    <dgm:pt modelId="{06C471A5-8177-4282-9D20-83B7AD29FB39}">
      <dgm:prSet phldrT="[Texte]"/>
      <dgm:spPr/>
      <dgm:t>
        <a:bodyPr/>
        <a:lstStyle/>
        <a:p>
          <a:r>
            <a:rPr lang="fr-FR" dirty="0" smtClean="0"/>
            <a:t>Consommation du repas</a:t>
          </a:r>
          <a:endParaRPr lang="fr-FR" dirty="0"/>
        </a:p>
      </dgm:t>
    </dgm:pt>
    <dgm:pt modelId="{39FFEA81-EC9A-42B9-B894-06B4DE15A9FE}" type="parTrans" cxnId="{8E11A075-5905-4742-A9D6-2A750233BD75}">
      <dgm:prSet/>
      <dgm:spPr/>
      <dgm:t>
        <a:bodyPr/>
        <a:lstStyle/>
        <a:p>
          <a:endParaRPr lang="fr-FR"/>
        </a:p>
      </dgm:t>
    </dgm:pt>
    <dgm:pt modelId="{A4221E6B-AD0A-4A08-B2D6-2EEEEA69DCA6}" type="sibTrans" cxnId="{8E11A075-5905-4742-A9D6-2A750233BD75}">
      <dgm:prSet/>
      <dgm:spPr/>
      <dgm:t>
        <a:bodyPr/>
        <a:lstStyle/>
        <a:p>
          <a:endParaRPr lang="fr-FR"/>
        </a:p>
      </dgm:t>
    </dgm:pt>
    <dgm:pt modelId="{4EDC1756-5F28-4DEE-B6F6-6C7A7EC732C8}">
      <dgm:prSet phldrT="[Texte]"/>
      <dgm:spPr/>
      <dgm:t>
        <a:bodyPr/>
        <a:lstStyle/>
        <a:p>
          <a:r>
            <a:rPr lang="fr-FR" dirty="0" smtClean="0"/>
            <a:t>Accueil et découverte de l’équipe</a:t>
          </a:r>
          <a:endParaRPr lang="fr-FR" dirty="0"/>
        </a:p>
      </dgm:t>
    </dgm:pt>
    <dgm:pt modelId="{55E2C358-8F53-464D-980E-A97D10A569EB}" type="sibTrans" cxnId="{EE800B73-1FD8-44EF-A41F-FBB0CF18A45B}">
      <dgm:prSet/>
      <dgm:spPr/>
      <dgm:t>
        <a:bodyPr/>
        <a:lstStyle/>
        <a:p>
          <a:endParaRPr lang="fr-FR"/>
        </a:p>
      </dgm:t>
    </dgm:pt>
    <dgm:pt modelId="{4A3D946C-C83E-4098-AC92-28B582434915}" type="parTrans" cxnId="{EE800B73-1FD8-44EF-A41F-FBB0CF18A45B}">
      <dgm:prSet/>
      <dgm:spPr/>
      <dgm:t>
        <a:bodyPr/>
        <a:lstStyle/>
        <a:p>
          <a:endParaRPr lang="fr-FR"/>
        </a:p>
      </dgm:t>
    </dgm:pt>
    <dgm:pt modelId="{F8762602-8031-4132-8CD2-30B880747AB6}" type="pres">
      <dgm:prSet presAssocID="{48B30DA3-6C5B-491C-9F7B-3867D0B357E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6980F28-C2B7-4701-A095-316427478607}" type="pres">
      <dgm:prSet presAssocID="{DD34AEF2-EF9D-48CD-BED2-8BA75AA01AB0}" presName="composite" presStyleCnt="0"/>
      <dgm:spPr/>
    </dgm:pt>
    <dgm:pt modelId="{7D60B630-540C-4A76-8A1B-8A1DA77D9211}" type="pres">
      <dgm:prSet presAssocID="{DD34AEF2-EF9D-48CD-BED2-8BA75AA01AB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99A13D2-4D18-4998-90A8-75CD3CB34199}" type="pres">
      <dgm:prSet presAssocID="{DD34AEF2-EF9D-48CD-BED2-8BA75AA01AB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F5E79B-3011-4C29-8550-C037B880D4B8}" type="pres">
      <dgm:prSet presAssocID="{A5D8E5C7-1F97-4C8F-968E-A1C90CB2E4CC}" presName="sp" presStyleCnt="0"/>
      <dgm:spPr/>
    </dgm:pt>
    <dgm:pt modelId="{237497F0-DBB7-4735-BD90-98AFFFD59420}" type="pres">
      <dgm:prSet presAssocID="{7354F68A-8CF4-44BB-B67B-EABC551101CD}" presName="composite" presStyleCnt="0"/>
      <dgm:spPr/>
    </dgm:pt>
    <dgm:pt modelId="{373006E9-6EA5-4E2E-A4E0-C2CB363ED9DF}" type="pres">
      <dgm:prSet presAssocID="{7354F68A-8CF4-44BB-B67B-EABC551101C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1AE1D1-23BC-4BEE-8505-79EB7BEC25F9}" type="pres">
      <dgm:prSet presAssocID="{7354F68A-8CF4-44BB-B67B-EABC551101C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F3D117-8388-4B61-8C9C-89688306E8CD}" type="pres">
      <dgm:prSet presAssocID="{01792CE8-1E78-42BA-A01A-76F26DFC2386}" presName="sp" presStyleCnt="0"/>
      <dgm:spPr/>
    </dgm:pt>
    <dgm:pt modelId="{7D8E700D-FD6D-46EF-8EA0-8FF2373DECA2}" type="pres">
      <dgm:prSet presAssocID="{225F23E1-EC14-4A59-8D97-C55EEDFC8112}" presName="composite" presStyleCnt="0"/>
      <dgm:spPr/>
    </dgm:pt>
    <dgm:pt modelId="{902A73D2-5540-4BB6-843B-A40F6DA2645E}" type="pres">
      <dgm:prSet presAssocID="{225F23E1-EC14-4A59-8D97-C55EEDFC811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9F5F0A-61CC-4C23-90DA-E573A3E82C06}" type="pres">
      <dgm:prSet presAssocID="{225F23E1-EC14-4A59-8D97-C55EEDFC811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E493E80-729B-4E4E-8C8C-9FEC39A97A27}" srcId="{48B30DA3-6C5B-491C-9F7B-3867D0B357E9}" destId="{DD34AEF2-EF9D-48CD-BED2-8BA75AA01AB0}" srcOrd="0" destOrd="0" parTransId="{3563A82B-0E94-414E-B8F6-372286676734}" sibTransId="{A5D8E5C7-1F97-4C8F-968E-A1C90CB2E4CC}"/>
    <dgm:cxn modelId="{F4785F1D-11E8-4C21-895A-985F725680C1}" srcId="{DD34AEF2-EF9D-48CD-BED2-8BA75AA01AB0}" destId="{6356E26D-7158-4800-BF19-166DBE294DC0}" srcOrd="0" destOrd="0" parTransId="{2F0B84C9-0EDD-4991-8173-A2B87B52C495}" sibTransId="{F86C58E3-DF13-40B5-887D-58AD69257F3E}"/>
    <dgm:cxn modelId="{8E11A075-5905-4742-A9D6-2A750233BD75}" srcId="{225F23E1-EC14-4A59-8D97-C55EEDFC8112}" destId="{06C471A5-8177-4282-9D20-83B7AD29FB39}" srcOrd="0" destOrd="0" parTransId="{39FFEA81-EC9A-42B9-B894-06B4DE15A9FE}" sibTransId="{A4221E6B-AD0A-4A08-B2D6-2EEEEA69DCA6}"/>
    <dgm:cxn modelId="{40B01C27-007D-4B50-90C7-4EFDF6344337}" type="presOf" srcId="{7354F68A-8CF4-44BB-B67B-EABC551101CD}" destId="{373006E9-6EA5-4E2E-A4E0-C2CB363ED9DF}" srcOrd="0" destOrd="0" presId="urn:microsoft.com/office/officeart/2005/8/layout/chevron2"/>
    <dgm:cxn modelId="{B6784AA4-5CDF-4BAA-AB77-E7389CB5001D}" srcId="{48B30DA3-6C5B-491C-9F7B-3867D0B357E9}" destId="{225F23E1-EC14-4A59-8D97-C55EEDFC8112}" srcOrd="2" destOrd="0" parTransId="{3B246342-4031-4F16-9D91-2B4F802C183A}" sibTransId="{B3386133-8D13-4448-9108-0384080391DA}"/>
    <dgm:cxn modelId="{3C4232DF-236A-480F-A252-0B20F877651A}" type="presOf" srcId="{6356E26D-7158-4800-BF19-166DBE294DC0}" destId="{199A13D2-4D18-4998-90A8-75CD3CB34199}" srcOrd="0" destOrd="0" presId="urn:microsoft.com/office/officeart/2005/8/layout/chevron2"/>
    <dgm:cxn modelId="{EBD9CC32-892A-44A6-B034-A5070A616809}" type="presOf" srcId="{DD34AEF2-EF9D-48CD-BED2-8BA75AA01AB0}" destId="{7D60B630-540C-4A76-8A1B-8A1DA77D9211}" srcOrd="0" destOrd="0" presId="urn:microsoft.com/office/officeart/2005/8/layout/chevron2"/>
    <dgm:cxn modelId="{B177835F-E48D-4992-AA12-2AFC4910E843}" type="presOf" srcId="{225F23E1-EC14-4A59-8D97-C55EEDFC8112}" destId="{902A73D2-5540-4BB6-843B-A40F6DA2645E}" srcOrd="0" destOrd="0" presId="urn:microsoft.com/office/officeart/2005/8/layout/chevron2"/>
    <dgm:cxn modelId="{A90E6B9C-9303-4D8E-B7C9-697636D302F7}" type="presOf" srcId="{48B30DA3-6C5B-491C-9F7B-3867D0B357E9}" destId="{F8762602-8031-4132-8CD2-30B880747AB6}" srcOrd="0" destOrd="0" presId="urn:microsoft.com/office/officeart/2005/8/layout/chevron2"/>
    <dgm:cxn modelId="{9F564D64-5D34-400D-B532-28CEF43E0AD2}" srcId="{48B30DA3-6C5B-491C-9F7B-3867D0B357E9}" destId="{7354F68A-8CF4-44BB-B67B-EABC551101CD}" srcOrd="1" destOrd="0" parTransId="{DFF6277E-EA49-4960-93CB-3896C86C6992}" sibTransId="{01792CE8-1E78-42BA-A01A-76F26DFC2386}"/>
    <dgm:cxn modelId="{3811BC88-CFD8-4A4F-B071-DE10C219C7D1}" type="presOf" srcId="{4EDC1756-5F28-4DEE-B6F6-6C7A7EC732C8}" destId="{701AE1D1-23BC-4BEE-8505-79EB7BEC25F9}" srcOrd="0" destOrd="0" presId="urn:microsoft.com/office/officeart/2005/8/layout/chevron2"/>
    <dgm:cxn modelId="{8E57939F-42E8-4960-B67E-BC7989743167}" type="presOf" srcId="{06C471A5-8177-4282-9D20-83B7AD29FB39}" destId="{619F5F0A-61CC-4C23-90DA-E573A3E82C06}" srcOrd="0" destOrd="0" presId="urn:microsoft.com/office/officeart/2005/8/layout/chevron2"/>
    <dgm:cxn modelId="{EE800B73-1FD8-44EF-A41F-FBB0CF18A45B}" srcId="{7354F68A-8CF4-44BB-B67B-EABC551101CD}" destId="{4EDC1756-5F28-4DEE-B6F6-6C7A7EC732C8}" srcOrd="0" destOrd="0" parTransId="{4A3D946C-C83E-4098-AC92-28B582434915}" sibTransId="{55E2C358-8F53-464D-980E-A97D10A569EB}"/>
    <dgm:cxn modelId="{9BA52177-2AF2-48EC-B305-4AD6C7B055CC}" type="presParOf" srcId="{F8762602-8031-4132-8CD2-30B880747AB6}" destId="{26980F28-C2B7-4701-A095-316427478607}" srcOrd="0" destOrd="0" presId="urn:microsoft.com/office/officeart/2005/8/layout/chevron2"/>
    <dgm:cxn modelId="{139106B9-21B3-4771-8575-D013FD8AC97D}" type="presParOf" srcId="{26980F28-C2B7-4701-A095-316427478607}" destId="{7D60B630-540C-4A76-8A1B-8A1DA77D9211}" srcOrd="0" destOrd="0" presId="urn:microsoft.com/office/officeart/2005/8/layout/chevron2"/>
    <dgm:cxn modelId="{CB0560AB-6DA5-4B3D-BAD9-4139433EE66D}" type="presParOf" srcId="{26980F28-C2B7-4701-A095-316427478607}" destId="{199A13D2-4D18-4998-90A8-75CD3CB34199}" srcOrd="1" destOrd="0" presId="urn:microsoft.com/office/officeart/2005/8/layout/chevron2"/>
    <dgm:cxn modelId="{B7AD3BE8-CBFD-4F51-8245-C3D3F780E632}" type="presParOf" srcId="{F8762602-8031-4132-8CD2-30B880747AB6}" destId="{AAF5E79B-3011-4C29-8550-C037B880D4B8}" srcOrd="1" destOrd="0" presId="urn:microsoft.com/office/officeart/2005/8/layout/chevron2"/>
    <dgm:cxn modelId="{6A258562-9759-45A7-B781-7774D8FDAAF6}" type="presParOf" srcId="{F8762602-8031-4132-8CD2-30B880747AB6}" destId="{237497F0-DBB7-4735-BD90-98AFFFD59420}" srcOrd="2" destOrd="0" presId="urn:microsoft.com/office/officeart/2005/8/layout/chevron2"/>
    <dgm:cxn modelId="{67BB7A1F-B278-4956-9DE2-34E3DF980C79}" type="presParOf" srcId="{237497F0-DBB7-4735-BD90-98AFFFD59420}" destId="{373006E9-6EA5-4E2E-A4E0-C2CB363ED9DF}" srcOrd="0" destOrd="0" presId="urn:microsoft.com/office/officeart/2005/8/layout/chevron2"/>
    <dgm:cxn modelId="{D14D2938-392B-400B-8C65-34B31FBA71E8}" type="presParOf" srcId="{237497F0-DBB7-4735-BD90-98AFFFD59420}" destId="{701AE1D1-23BC-4BEE-8505-79EB7BEC25F9}" srcOrd="1" destOrd="0" presId="urn:microsoft.com/office/officeart/2005/8/layout/chevron2"/>
    <dgm:cxn modelId="{9EF0E7AC-02CC-40C6-BD08-C96B7048DEB5}" type="presParOf" srcId="{F8762602-8031-4132-8CD2-30B880747AB6}" destId="{8FF3D117-8388-4B61-8C9C-89688306E8CD}" srcOrd="3" destOrd="0" presId="urn:microsoft.com/office/officeart/2005/8/layout/chevron2"/>
    <dgm:cxn modelId="{0F422BE2-4938-4435-B18C-C6E502A215F7}" type="presParOf" srcId="{F8762602-8031-4132-8CD2-30B880747AB6}" destId="{7D8E700D-FD6D-46EF-8EA0-8FF2373DECA2}" srcOrd="4" destOrd="0" presId="urn:microsoft.com/office/officeart/2005/8/layout/chevron2"/>
    <dgm:cxn modelId="{507B751A-C97F-4FD4-9673-5E5A831784B2}" type="presParOf" srcId="{7D8E700D-FD6D-46EF-8EA0-8FF2373DECA2}" destId="{902A73D2-5540-4BB6-843B-A40F6DA2645E}" srcOrd="0" destOrd="0" presId="urn:microsoft.com/office/officeart/2005/8/layout/chevron2"/>
    <dgm:cxn modelId="{86353CD6-F128-4EE8-9EA8-F0743BD1FCDF}" type="presParOf" srcId="{7D8E700D-FD6D-46EF-8EA0-8FF2373DECA2}" destId="{619F5F0A-61CC-4C23-90DA-E573A3E82C0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CC43CE-A8E2-44DF-B03F-8F9A4C08AA1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F39623F-CD96-4D8C-A2CD-A15E6730333F}">
      <dgm:prSet phldrT="[Texte]"/>
      <dgm:spPr/>
      <dgm:t>
        <a:bodyPr/>
        <a:lstStyle/>
        <a:p>
          <a:r>
            <a:rPr lang="fr-FR" dirty="0" smtClean="0"/>
            <a:t>4</a:t>
          </a:r>
          <a:endParaRPr lang="fr-FR" dirty="0"/>
        </a:p>
      </dgm:t>
    </dgm:pt>
    <dgm:pt modelId="{CAE3F416-D03D-481F-8481-02B2B038A1FC}" type="parTrans" cxnId="{0CA46F97-2F61-4228-91C8-3E25D57DD9E0}">
      <dgm:prSet/>
      <dgm:spPr/>
      <dgm:t>
        <a:bodyPr/>
        <a:lstStyle/>
        <a:p>
          <a:endParaRPr lang="fr-FR"/>
        </a:p>
      </dgm:t>
    </dgm:pt>
    <dgm:pt modelId="{96F766BF-46E7-42A9-9BE3-4488ED67E30E}" type="sibTrans" cxnId="{0CA46F97-2F61-4228-91C8-3E25D57DD9E0}">
      <dgm:prSet/>
      <dgm:spPr/>
      <dgm:t>
        <a:bodyPr/>
        <a:lstStyle/>
        <a:p>
          <a:endParaRPr lang="fr-FR"/>
        </a:p>
      </dgm:t>
    </dgm:pt>
    <dgm:pt modelId="{AC580267-8F0A-4223-A9A6-43D4D7EDD32E}">
      <dgm:prSet phldrT="[Texte]" custT="1"/>
      <dgm:spPr/>
      <dgm:t>
        <a:bodyPr/>
        <a:lstStyle/>
        <a:p>
          <a:r>
            <a:rPr lang="fr-FR" sz="3600" dirty="0" smtClean="0"/>
            <a:t>Le paiement </a:t>
          </a:r>
          <a:endParaRPr lang="fr-FR" sz="3600" dirty="0"/>
        </a:p>
      </dgm:t>
    </dgm:pt>
    <dgm:pt modelId="{AE079697-70C5-40FF-B964-3EEAF17BE8B1}" type="parTrans" cxnId="{7800D055-A7A2-425B-B636-A5E25B3811D6}">
      <dgm:prSet/>
      <dgm:spPr/>
      <dgm:t>
        <a:bodyPr/>
        <a:lstStyle/>
        <a:p>
          <a:endParaRPr lang="fr-FR"/>
        </a:p>
      </dgm:t>
    </dgm:pt>
    <dgm:pt modelId="{D3B10C04-5F96-4781-8E16-0FE7931C57CF}" type="sibTrans" cxnId="{7800D055-A7A2-425B-B636-A5E25B3811D6}">
      <dgm:prSet/>
      <dgm:spPr/>
      <dgm:t>
        <a:bodyPr/>
        <a:lstStyle/>
        <a:p>
          <a:endParaRPr lang="fr-FR"/>
        </a:p>
      </dgm:t>
    </dgm:pt>
    <dgm:pt modelId="{9F28EA96-28B5-4F99-947D-2EC1A8605D7B}" type="pres">
      <dgm:prSet presAssocID="{D6CC43CE-A8E2-44DF-B03F-8F9A4C08AA1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870E724-8B25-4A24-A861-12D52242FDC4}" type="pres">
      <dgm:prSet presAssocID="{0F39623F-CD96-4D8C-A2CD-A15E6730333F}" presName="composite" presStyleCnt="0"/>
      <dgm:spPr/>
    </dgm:pt>
    <dgm:pt modelId="{4191597E-2FD7-4508-9E08-D57CB559AF7B}" type="pres">
      <dgm:prSet presAssocID="{0F39623F-CD96-4D8C-A2CD-A15E6730333F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B9C4CA7-DC18-4117-A28F-DDF9E8B2DECC}" type="pres">
      <dgm:prSet presAssocID="{0F39623F-CD96-4D8C-A2CD-A15E6730333F}" presName="descendantText" presStyleLbl="alignAcc1" presStyleIdx="0" presStyleCnt="1" custLinFactNeighborX="156" custLinFactNeighborY="1812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5A126BA-699D-4DBF-944A-1EB47FCAE830}" type="presOf" srcId="{AC580267-8F0A-4223-A9A6-43D4D7EDD32E}" destId="{BB9C4CA7-DC18-4117-A28F-DDF9E8B2DECC}" srcOrd="0" destOrd="0" presId="urn:microsoft.com/office/officeart/2005/8/layout/chevron2"/>
    <dgm:cxn modelId="{7800D055-A7A2-425B-B636-A5E25B3811D6}" srcId="{0F39623F-CD96-4D8C-A2CD-A15E6730333F}" destId="{AC580267-8F0A-4223-A9A6-43D4D7EDD32E}" srcOrd="0" destOrd="0" parTransId="{AE079697-70C5-40FF-B964-3EEAF17BE8B1}" sibTransId="{D3B10C04-5F96-4781-8E16-0FE7931C57CF}"/>
    <dgm:cxn modelId="{9FCF216D-C373-4034-A711-DC9D11221510}" type="presOf" srcId="{0F39623F-CD96-4D8C-A2CD-A15E6730333F}" destId="{4191597E-2FD7-4508-9E08-D57CB559AF7B}" srcOrd="0" destOrd="0" presId="urn:microsoft.com/office/officeart/2005/8/layout/chevron2"/>
    <dgm:cxn modelId="{0CA46F97-2F61-4228-91C8-3E25D57DD9E0}" srcId="{D6CC43CE-A8E2-44DF-B03F-8F9A4C08AA10}" destId="{0F39623F-CD96-4D8C-A2CD-A15E6730333F}" srcOrd="0" destOrd="0" parTransId="{CAE3F416-D03D-481F-8481-02B2B038A1FC}" sibTransId="{96F766BF-46E7-42A9-9BE3-4488ED67E30E}"/>
    <dgm:cxn modelId="{DE1E78E6-E6AF-4DD9-AA3D-3F28DF7A3802}" type="presOf" srcId="{D6CC43CE-A8E2-44DF-B03F-8F9A4C08AA10}" destId="{9F28EA96-28B5-4F99-947D-2EC1A8605D7B}" srcOrd="0" destOrd="0" presId="urn:microsoft.com/office/officeart/2005/8/layout/chevron2"/>
    <dgm:cxn modelId="{DFAAA10A-7077-428C-9A21-99B6A394FA1F}" type="presParOf" srcId="{9F28EA96-28B5-4F99-947D-2EC1A8605D7B}" destId="{B870E724-8B25-4A24-A861-12D52242FDC4}" srcOrd="0" destOrd="0" presId="urn:microsoft.com/office/officeart/2005/8/layout/chevron2"/>
    <dgm:cxn modelId="{7DEBF4EF-5E59-4156-AF45-E22CDC164714}" type="presParOf" srcId="{B870E724-8B25-4A24-A861-12D52242FDC4}" destId="{4191597E-2FD7-4508-9E08-D57CB559AF7B}" srcOrd="0" destOrd="0" presId="urn:microsoft.com/office/officeart/2005/8/layout/chevron2"/>
    <dgm:cxn modelId="{A2C841D8-3C44-4039-867D-FC7371DD4A22}" type="presParOf" srcId="{B870E724-8B25-4A24-A861-12D52242FDC4}" destId="{BB9C4CA7-DC18-4117-A28F-DDF9E8B2DEC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60B630-540C-4A76-8A1B-8A1DA77D9211}">
      <dsp:nvSpPr>
        <dsp:cNvPr id="0" name=""/>
        <dsp:cNvSpPr/>
      </dsp:nvSpPr>
      <dsp:spPr>
        <a:xfrm rot="5400000">
          <a:off x="-187419" y="187731"/>
          <a:ext cx="1249465" cy="8746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1</a:t>
          </a:r>
          <a:endParaRPr lang="fr-FR" sz="2500" kern="1200" dirty="0"/>
        </a:p>
      </dsp:txBody>
      <dsp:txXfrm rot="5400000">
        <a:off x="-187419" y="187731"/>
        <a:ext cx="1249465" cy="874625"/>
      </dsp:txXfrm>
    </dsp:sp>
    <dsp:sp modelId="{199A13D2-4D18-4998-90A8-75CD3CB34199}">
      <dsp:nvSpPr>
        <dsp:cNvPr id="0" name=""/>
        <dsp:cNvSpPr/>
      </dsp:nvSpPr>
      <dsp:spPr>
        <a:xfrm rot="5400000">
          <a:off x="3768248" y="-2893311"/>
          <a:ext cx="812152" cy="65993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kern="1200" dirty="0" smtClean="0"/>
            <a:t>Découverte du point de vente</a:t>
          </a:r>
          <a:endParaRPr lang="fr-FR" sz="3800" kern="1200" dirty="0"/>
        </a:p>
      </dsp:txBody>
      <dsp:txXfrm rot="5400000">
        <a:off x="3768248" y="-2893311"/>
        <a:ext cx="812152" cy="6599398"/>
      </dsp:txXfrm>
    </dsp:sp>
    <dsp:sp modelId="{373006E9-6EA5-4E2E-A4E0-C2CB363ED9DF}">
      <dsp:nvSpPr>
        <dsp:cNvPr id="0" name=""/>
        <dsp:cNvSpPr/>
      </dsp:nvSpPr>
      <dsp:spPr>
        <a:xfrm rot="5400000">
          <a:off x="-187419" y="1237363"/>
          <a:ext cx="1249465" cy="8746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2</a:t>
          </a:r>
          <a:endParaRPr lang="fr-FR" sz="2500" kern="1200" dirty="0"/>
        </a:p>
      </dsp:txBody>
      <dsp:txXfrm rot="5400000">
        <a:off x="-187419" y="1237363"/>
        <a:ext cx="1249465" cy="874625"/>
      </dsp:txXfrm>
    </dsp:sp>
    <dsp:sp modelId="{701AE1D1-23BC-4BEE-8505-79EB7BEC25F9}">
      <dsp:nvSpPr>
        <dsp:cNvPr id="0" name=""/>
        <dsp:cNvSpPr/>
      </dsp:nvSpPr>
      <dsp:spPr>
        <a:xfrm rot="5400000">
          <a:off x="3768248" y="-1843679"/>
          <a:ext cx="812152" cy="65993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kern="1200" dirty="0" smtClean="0"/>
            <a:t>Accueil et découverte de l’équipe</a:t>
          </a:r>
          <a:endParaRPr lang="fr-FR" sz="3800" kern="1200" dirty="0"/>
        </a:p>
      </dsp:txBody>
      <dsp:txXfrm rot="5400000">
        <a:off x="3768248" y="-1843679"/>
        <a:ext cx="812152" cy="6599398"/>
      </dsp:txXfrm>
    </dsp:sp>
    <dsp:sp modelId="{902A73D2-5540-4BB6-843B-A40F6DA2645E}">
      <dsp:nvSpPr>
        <dsp:cNvPr id="0" name=""/>
        <dsp:cNvSpPr/>
      </dsp:nvSpPr>
      <dsp:spPr>
        <a:xfrm rot="5400000">
          <a:off x="-187419" y="2286994"/>
          <a:ext cx="1249465" cy="8746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3</a:t>
          </a:r>
          <a:endParaRPr lang="fr-FR" sz="2500" kern="1200" dirty="0"/>
        </a:p>
      </dsp:txBody>
      <dsp:txXfrm rot="5400000">
        <a:off x="-187419" y="2286994"/>
        <a:ext cx="1249465" cy="874625"/>
      </dsp:txXfrm>
    </dsp:sp>
    <dsp:sp modelId="{619F5F0A-61CC-4C23-90DA-E573A3E82C06}">
      <dsp:nvSpPr>
        <dsp:cNvPr id="0" name=""/>
        <dsp:cNvSpPr/>
      </dsp:nvSpPr>
      <dsp:spPr>
        <a:xfrm rot="5400000">
          <a:off x="3768248" y="-794048"/>
          <a:ext cx="812152" cy="65993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kern="1200" dirty="0" smtClean="0"/>
            <a:t>Consommation du repas</a:t>
          </a:r>
          <a:endParaRPr lang="fr-FR" sz="3800" kern="1200" dirty="0"/>
        </a:p>
      </dsp:txBody>
      <dsp:txXfrm rot="5400000">
        <a:off x="3768248" y="-794048"/>
        <a:ext cx="812152" cy="659939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91597E-2FD7-4508-9E08-D57CB559AF7B}">
      <dsp:nvSpPr>
        <dsp:cNvPr id="0" name=""/>
        <dsp:cNvSpPr/>
      </dsp:nvSpPr>
      <dsp:spPr>
        <a:xfrm rot="5400000">
          <a:off x="-183397" y="183397"/>
          <a:ext cx="1222648" cy="85585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4</a:t>
          </a:r>
          <a:endParaRPr lang="fr-FR" sz="2400" kern="1200" dirty="0"/>
        </a:p>
      </dsp:txBody>
      <dsp:txXfrm rot="5400000">
        <a:off x="-183397" y="183397"/>
        <a:ext cx="1222648" cy="855853"/>
      </dsp:txXfrm>
    </dsp:sp>
    <dsp:sp modelId="{BB9C4CA7-DC18-4117-A28F-DDF9E8B2DECC}">
      <dsp:nvSpPr>
        <dsp:cNvPr id="0" name=""/>
        <dsp:cNvSpPr/>
      </dsp:nvSpPr>
      <dsp:spPr>
        <a:xfrm rot="5400000">
          <a:off x="3096078" y="-2096205"/>
          <a:ext cx="794721" cy="52751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kern="1200" dirty="0" smtClean="0"/>
            <a:t>Le paiement </a:t>
          </a:r>
          <a:endParaRPr lang="fr-FR" sz="3600" kern="1200" dirty="0"/>
        </a:p>
      </dsp:txBody>
      <dsp:txXfrm rot="5400000">
        <a:off x="3096078" y="-2096205"/>
        <a:ext cx="794721" cy="52751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AF7B-CB3A-417F-8BB8-5244836C45D9}" type="datetimeFigureOut">
              <a:rPr lang="fr-FR" smtClean="0"/>
              <a:pPr/>
              <a:t>14/03/2019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DB3D21D-570F-4BD4-9437-6D8EDAC1DF6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AF7B-CB3A-417F-8BB8-5244836C45D9}" type="datetimeFigureOut">
              <a:rPr lang="fr-FR" smtClean="0"/>
              <a:pPr/>
              <a:t>14/03/2019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D21D-570F-4BD4-9437-6D8EDAC1DF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AF7B-CB3A-417F-8BB8-5244836C45D9}" type="datetimeFigureOut">
              <a:rPr lang="fr-FR" smtClean="0"/>
              <a:pPr/>
              <a:t>14/03/2019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D21D-570F-4BD4-9437-6D8EDAC1DF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AF7B-CB3A-417F-8BB8-5244836C45D9}" type="datetimeFigureOut">
              <a:rPr lang="fr-FR" smtClean="0"/>
              <a:pPr/>
              <a:t>14/03/2019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D21D-570F-4BD4-9437-6D8EDAC1DF6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AF7B-CB3A-417F-8BB8-5244836C45D9}" type="datetimeFigureOut">
              <a:rPr lang="fr-FR" smtClean="0"/>
              <a:pPr/>
              <a:t>14/03/2019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DB3D21D-570F-4BD4-9437-6D8EDAC1DF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AF7B-CB3A-417F-8BB8-5244836C45D9}" type="datetimeFigureOut">
              <a:rPr lang="fr-FR" smtClean="0"/>
              <a:pPr/>
              <a:t>14/03/2019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D21D-570F-4BD4-9437-6D8EDAC1DF6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AF7B-CB3A-417F-8BB8-5244836C45D9}" type="datetimeFigureOut">
              <a:rPr lang="fr-FR" smtClean="0"/>
              <a:pPr/>
              <a:t>14/03/2019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D21D-570F-4BD4-9437-6D8EDAC1DF6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AF7B-CB3A-417F-8BB8-5244836C45D9}" type="datetimeFigureOut">
              <a:rPr lang="fr-FR" smtClean="0"/>
              <a:pPr/>
              <a:t>14/03/2019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D21D-570F-4BD4-9437-6D8EDAC1DF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AF7B-CB3A-417F-8BB8-5244836C45D9}" type="datetimeFigureOut">
              <a:rPr lang="fr-FR" smtClean="0"/>
              <a:pPr/>
              <a:t>14/03/2019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D21D-570F-4BD4-9437-6D8EDAC1DF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AF7B-CB3A-417F-8BB8-5244836C45D9}" type="datetimeFigureOut">
              <a:rPr lang="fr-FR" smtClean="0"/>
              <a:pPr/>
              <a:t>14/03/2019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D21D-570F-4BD4-9437-6D8EDAC1DF6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AF7B-CB3A-417F-8BB8-5244836C45D9}" type="datetimeFigureOut">
              <a:rPr lang="fr-FR" smtClean="0"/>
              <a:pPr/>
              <a:t>14/03/2019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DB3D21D-570F-4BD4-9437-6D8EDAC1DF6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0C4AF7B-CB3A-417F-8BB8-5244836C45D9}" type="datetimeFigureOut">
              <a:rPr lang="fr-FR" smtClean="0"/>
              <a:pPr/>
              <a:t>14/03/2019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DB3D21D-570F-4BD4-9437-6D8EDAC1DF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fr-FR" sz="7200" b="1" dirty="0" smtClean="0"/>
              <a:t>QUALIMETRIE</a:t>
            </a:r>
          </a:p>
          <a:p>
            <a:pPr algn="r"/>
            <a:r>
              <a:rPr lang="fr-FR" sz="7200" dirty="0" smtClean="0"/>
              <a:t>Service à table</a:t>
            </a:r>
            <a:endParaRPr lang="fr-FR" sz="7200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5400" dirty="0" smtClean="0"/>
              <a:t>Déroulement de la visite</a:t>
            </a:r>
            <a:endParaRPr lang="fr-FR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3200" b="1" u="sng" dirty="0" smtClean="0"/>
              <a:t>Le déroulement synthétique de votre mission </a:t>
            </a:r>
            <a:r>
              <a:rPr lang="fr-FR" sz="2000" b="1" dirty="0" smtClean="0"/>
              <a:t>: </a:t>
            </a:r>
            <a:br>
              <a:rPr lang="fr-FR" sz="2000" b="1" dirty="0" smtClean="0"/>
            </a:br>
            <a:r>
              <a:rPr lang="fr-FR" sz="1400" b="1" dirty="0" smtClean="0"/>
              <a:t>Observation de la tenue du restaurant, des produits, de l’attitude des équipes..</a:t>
            </a:r>
            <a:endParaRPr lang="fr-FR" sz="14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474024" cy="3349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Espace réservé du contenu 3"/>
          <p:cNvGraphicFramePr>
            <a:graphicFrameLocks/>
          </p:cNvGraphicFramePr>
          <p:nvPr/>
        </p:nvGraphicFramePr>
        <p:xfrm>
          <a:off x="971600" y="4653136"/>
          <a:ext cx="6131024" cy="122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/>
              <a:t> </a:t>
            </a:r>
            <a:r>
              <a:rPr lang="fr-FR" sz="6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</a:t>
            </a:r>
            <a:r>
              <a:rPr lang="fr-FR" dirty="0" smtClean="0"/>
              <a:t>- </a:t>
            </a:r>
            <a:r>
              <a:rPr lang="fr-FR" b="1" dirty="0" smtClean="0"/>
              <a:t>Découverte du point de vente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fr-FR" dirty="0" smtClean="0"/>
              <a:t> A votre arrivée devant le point de vente, vous observez </a:t>
            </a:r>
            <a:r>
              <a:rPr lang="fr-FR" dirty="0" smtClean="0">
                <a:solidFill>
                  <a:srgbClr val="FF0000"/>
                </a:solidFill>
              </a:rPr>
              <a:t>l’extérieur</a:t>
            </a:r>
            <a:r>
              <a:rPr lang="fr-FR" dirty="0" smtClean="0"/>
              <a:t> (propreté, poubelles, cendriers, présence des horaires, vitres, terrasses …). </a:t>
            </a:r>
          </a:p>
          <a:p>
            <a:endParaRPr lang="fr-FR" dirty="0" smtClean="0"/>
          </a:p>
          <a:p>
            <a:r>
              <a:rPr lang="fr-FR" dirty="0" smtClean="0"/>
              <a:t> Une fois à l’intérieur du restaurant, vous observez : La </a:t>
            </a:r>
            <a:r>
              <a:rPr lang="fr-FR" dirty="0" smtClean="0">
                <a:solidFill>
                  <a:srgbClr val="FF0000"/>
                </a:solidFill>
              </a:rPr>
              <a:t>tenue générale </a:t>
            </a:r>
            <a:r>
              <a:rPr lang="fr-FR" dirty="0" smtClean="0"/>
              <a:t>(propreté, rangement, …)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L’ambiance générale </a:t>
            </a:r>
            <a:r>
              <a:rPr lang="fr-FR" dirty="0" smtClean="0"/>
              <a:t>(température, luminosité, ambiance sonore, …)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7724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fr-FR" sz="8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fr-FR" sz="8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fr-FR" sz="8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fr-FR" sz="8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fr-FR" sz="8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</a:t>
            </a:r>
            <a:r>
              <a:rPr lang="fr-FR" sz="53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smtClean="0"/>
              <a:t>- </a:t>
            </a:r>
            <a:r>
              <a:rPr lang="fr-FR" sz="3600" b="1" dirty="0" smtClean="0"/>
              <a:t>L’accueil et la découverte de l’équipe :</a:t>
            </a:r>
            <a:r>
              <a:rPr lang="fr-FR" sz="3600" dirty="0" smtClean="0"/>
              <a:t> 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ln w="28575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 Vous êtes attentif à : </a:t>
            </a:r>
          </a:p>
          <a:p>
            <a:pPr>
              <a:buFontTx/>
              <a:buChar char="-"/>
            </a:pPr>
            <a:r>
              <a:rPr lang="fr-FR" dirty="0" smtClean="0"/>
              <a:t>La manière dont le personnel vous </a:t>
            </a:r>
            <a:r>
              <a:rPr lang="fr-FR" dirty="0" smtClean="0">
                <a:solidFill>
                  <a:srgbClr val="FF0000"/>
                </a:solidFill>
              </a:rPr>
              <a:t>accueille</a:t>
            </a:r>
            <a:r>
              <a:rPr lang="fr-FR" dirty="0" smtClean="0"/>
              <a:t> (formules de politesse, …)</a:t>
            </a:r>
          </a:p>
          <a:p>
            <a:pPr>
              <a:buFontTx/>
              <a:buChar char="-"/>
            </a:pPr>
            <a:r>
              <a:rPr lang="fr-FR" dirty="0" smtClean="0"/>
              <a:t> - Son </a:t>
            </a:r>
            <a:r>
              <a:rPr lang="fr-FR" dirty="0" smtClean="0">
                <a:solidFill>
                  <a:srgbClr val="FF0000"/>
                </a:solidFill>
              </a:rPr>
              <a:t>attitude</a:t>
            </a:r>
          </a:p>
          <a:p>
            <a:pPr>
              <a:buFontTx/>
              <a:buChar char="-"/>
            </a:pPr>
            <a:r>
              <a:rPr lang="fr-FR" dirty="0" smtClean="0"/>
              <a:t> - Sa </a:t>
            </a:r>
            <a:r>
              <a:rPr lang="fr-FR" dirty="0" smtClean="0">
                <a:solidFill>
                  <a:srgbClr val="FF0000"/>
                </a:solidFill>
              </a:rPr>
              <a:t>tenue</a:t>
            </a:r>
          </a:p>
          <a:p>
            <a:pPr>
              <a:buFontTx/>
              <a:buChar char="-"/>
            </a:pPr>
            <a:r>
              <a:rPr lang="fr-FR" dirty="0" smtClean="0"/>
              <a:t> - Sa </a:t>
            </a:r>
            <a:r>
              <a:rPr lang="fr-FR" dirty="0" smtClean="0">
                <a:solidFill>
                  <a:srgbClr val="FF0000"/>
                </a:solidFill>
              </a:rPr>
              <a:t>présentation</a:t>
            </a:r>
          </a:p>
          <a:p>
            <a:pPr>
              <a:buFontTx/>
              <a:buChar char="-"/>
            </a:pPr>
            <a:r>
              <a:rPr lang="fr-FR" dirty="0" smtClean="0"/>
              <a:t> - Son </a:t>
            </a:r>
            <a:r>
              <a:rPr lang="fr-FR" dirty="0" smtClean="0">
                <a:solidFill>
                  <a:srgbClr val="FF0000"/>
                </a:solidFill>
              </a:rPr>
              <a:t>dynamisme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    </a:t>
            </a:r>
            <a:r>
              <a:rPr lang="fr-FR" dirty="0" smtClean="0">
                <a:solidFill>
                  <a:srgbClr val="FF0000"/>
                </a:solidFill>
              </a:rPr>
              <a:t>Tout au long de votre visite</a:t>
            </a:r>
            <a:r>
              <a:rPr lang="fr-FR" dirty="0" smtClean="0"/>
              <a:t>, vous êtes attentif aux </a:t>
            </a:r>
            <a:r>
              <a:rPr lang="fr-FR" dirty="0" smtClean="0">
                <a:solidFill>
                  <a:srgbClr val="FF0000"/>
                </a:solidFill>
              </a:rPr>
              <a:t>gestes</a:t>
            </a:r>
            <a:r>
              <a:rPr lang="fr-FR" dirty="0" smtClean="0"/>
              <a:t> et </a:t>
            </a:r>
            <a:r>
              <a:rPr lang="fr-FR" dirty="0" smtClean="0">
                <a:solidFill>
                  <a:srgbClr val="FF0000"/>
                </a:solidFill>
              </a:rPr>
              <a:t>attentions </a:t>
            </a:r>
            <a:r>
              <a:rPr lang="fr-FR" dirty="0" smtClean="0"/>
              <a:t>de l’équipe envers vous et également envers les autres clients afin de détecter un éventuel « </a:t>
            </a:r>
            <a:r>
              <a:rPr lang="fr-FR" dirty="0" smtClean="0">
                <a:solidFill>
                  <a:srgbClr val="FF0000"/>
                </a:solidFill>
              </a:rPr>
              <a:t>Comportement Star ».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sz="1700" dirty="0" smtClean="0"/>
              <a:t>Exemples de « Comportement Star » en Service à table : l’équipe aide une personne encombrée de paquets, elle ramasse une écharpe tombée au sol, …</a:t>
            </a:r>
            <a:endParaRPr lang="fr-FR" sz="17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sz="7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</a:t>
            </a:r>
            <a:r>
              <a:rPr lang="fr-FR" dirty="0" smtClean="0"/>
              <a:t> – </a:t>
            </a:r>
            <a:r>
              <a:rPr lang="fr-FR" sz="5300" dirty="0" smtClean="0"/>
              <a:t>La consommation du repas</a:t>
            </a:r>
            <a:endParaRPr lang="fr-FR" sz="53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ln w="28575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 Vous observez </a:t>
            </a:r>
            <a:r>
              <a:rPr lang="fr-FR" dirty="0" smtClean="0">
                <a:solidFill>
                  <a:srgbClr val="FF0000"/>
                </a:solidFill>
              </a:rPr>
              <a:t>l’état et la propreté </a:t>
            </a:r>
            <a:r>
              <a:rPr lang="fr-FR" dirty="0" smtClean="0"/>
              <a:t>de la vaisselle. </a:t>
            </a:r>
          </a:p>
          <a:p>
            <a:r>
              <a:rPr lang="fr-FR" dirty="0" smtClean="0"/>
              <a:t> Vous observez la </a:t>
            </a:r>
            <a:r>
              <a:rPr lang="fr-FR" dirty="0" smtClean="0">
                <a:solidFill>
                  <a:srgbClr val="FF0000"/>
                </a:solidFill>
              </a:rPr>
              <a:t>présentation et la température </a:t>
            </a:r>
            <a:r>
              <a:rPr lang="fr-FR" dirty="0" smtClean="0"/>
              <a:t>des produits servis. </a:t>
            </a:r>
          </a:p>
          <a:p>
            <a:r>
              <a:rPr lang="fr-FR" dirty="0" smtClean="0"/>
              <a:t> Vous observez </a:t>
            </a:r>
            <a:r>
              <a:rPr lang="fr-FR" dirty="0" smtClean="0">
                <a:solidFill>
                  <a:srgbClr val="FF0000"/>
                </a:solidFill>
              </a:rPr>
              <a:t>la saveur </a:t>
            </a:r>
            <a:r>
              <a:rPr lang="fr-FR" dirty="0" smtClean="0"/>
              <a:t>et </a:t>
            </a:r>
            <a:r>
              <a:rPr lang="fr-FR" dirty="0" smtClean="0">
                <a:solidFill>
                  <a:srgbClr val="FF0000"/>
                </a:solidFill>
              </a:rPr>
              <a:t>l’état de fraîcheur </a:t>
            </a:r>
            <a:r>
              <a:rPr lang="fr-FR" dirty="0" smtClean="0"/>
              <a:t>des produits consommés.</a:t>
            </a:r>
          </a:p>
          <a:p>
            <a:r>
              <a:rPr lang="fr-FR" dirty="0" smtClean="0"/>
              <a:t></a:t>
            </a:r>
            <a:r>
              <a:rPr lang="fr-FR" sz="2800" dirty="0" smtClean="0"/>
              <a:t> Le </a:t>
            </a:r>
            <a:r>
              <a:rPr lang="fr-FR" sz="2800" dirty="0" smtClean="0">
                <a:solidFill>
                  <a:srgbClr val="FF0000"/>
                </a:solidFill>
              </a:rPr>
              <a:t>serveur</a:t>
            </a:r>
            <a:r>
              <a:rPr lang="fr-FR" sz="2800" dirty="0" smtClean="0"/>
              <a:t> se montre </a:t>
            </a:r>
            <a:r>
              <a:rPr lang="fr-FR" sz="2800" dirty="0" smtClean="0">
                <a:solidFill>
                  <a:srgbClr val="FF0000"/>
                </a:solidFill>
              </a:rPr>
              <a:t>attentif </a:t>
            </a:r>
            <a:r>
              <a:rPr lang="fr-FR" sz="2800" dirty="0" smtClean="0"/>
              <a:t>et à </a:t>
            </a:r>
            <a:r>
              <a:rPr lang="fr-FR" sz="2800" dirty="0" smtClean="0">
                <a:solidFill>
                  <a:srgbClr val="FF0000"/>
                </a:solidFill>
              </a:rPr>
              <a:t>mon écoute</a:t>
            </a:r>
            <a:r>
              <a:rPr lang="fr-FR" sz="2800" dirty="0" smtClean="0"/>
              <a:t>.</a:t>
            </a:r>
          </a:p>
          <a:p>
            <a:pPr>
              <a:buNone/>
            </a:pPr>
            <a:r>
              <a:rPr lang="fr-FR" sz="2800" dirty="0" smtClean="0"/>
              <a:t>Le serveur me renseigne de façon claire et précise.</a:t>
            </a:r>
          </a:p>
          <a:p>
            <a:pPr>
              <a:buNone/>
            </a:pPr>
            <a:r>
              <a:rPr lang="fr-FR" sz="2800" dirty="0" smtClean="0"/>
              <a:t>Le serveur est </a:t>
            </a:r>
            <a:r>
              <a:rPr lang="fr-FR" sz="2800" dirty="0" smtClean="0">
                <a:solidFill>
                  <a:srgbClr val="FF0000"/>
                </a:solidFill>
              </a:rPr>
              <a:t>souriant</a:t>
            </a:r>
            <a:r>
              <a:rPr lang="fr-FR" sz="2800" dirty="0" smtClean="0"/>
              <a:t> et a une attitude chaleureuse.</a:t>
            </a:r>
          </a:p>
          <a:p>
            <a:pPr>
              <a:buNone/>
            </a:pPr>
            <a:r>
              <a:rPr lang="fr-FR" sz="2800" dirty="0" smtClean="0"/>
              <a:t> A un moment de mon repas, le serveur me souhaite un </a:t>
            </a:r>
            <a:r>
              <a:rPr lang="fr-FR" sz="2800" dirty="0" smtClean="0">
                <a:solidFill>
                  <a:srgbClr val="FF0000"/>
                </a:solidFill>
              </a:rPr>
              <a:t>bon appétit</a:t>
            </a:r>
            <a:r>
              <a:rPr lang="fr-FR" sz="2800" dirty="0" smtClean="0"/>
              <a:t> ou formule équivalente (bonne dégustation, bon repas, </a:t>
            </a:r>
            <a:r>
              <a:rPr lang="fr-FR" sz="2800" dirty="0" err="1" smtClean="0"/>
              <a:t>etc</a:t>
            </a:r>
            <a:r>
              <a:rPr lang="fr-FR" sz="2800" dirty="0" smtClean="0"/>
              <a:t>).</a:t>
            </a:r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fr-FR" sz="6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</a:t>
            </a:r>
            <a:r>
              <a:rPr lang="fr-FR" dirty="0" smtClean="0"/>
              <a:t>- </a:t>
            </a:r>
            <a:r>
              <a:rPr lang="fr-FR" sz="5400" dirty="0" smtClean="0"/>
              <a:t>Le paiement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b="1" u="sng" dirty="0" smtClean="0"/>
              <a:t>L’encaissement :</a:t>
            </a:r>
          </a:p>
          <a:p>
            <a:pPr>
              <a:buNone/>
            </a:pPr>
            <a:r>
              <a:rPr lang="fr-FR" dirty="0" smtClean="0"/>
              <a:t>Vous êtes attentif à la manière dont se déroule l’encaissement</a:t>
            </a:r>
          </a:p>
          <a:p>
            <a:r>
              <a:rPr lang="fr-FR" b="1" u="sng" dirty="0" smtClean="0"/>
              <a:t> La prise de congé </a:t>
            </a:r>
            <a:r>
              <a:rPr lang="fr-FR" dirty="0" smtClean="0"/>
              <a:t>: </a:t>
            </a:r>
          </a:p>
          <a:p>
            <a:pPr>
              <a:buNone/>
            </a:pPr>
            <a:r>
              <a:rPr lang="fr-FR" sz="2000" dirty="0" smtClean="0"/>
              <a:t>Le serveur prend congé par "Au revoir + Formule complémentaire " en me regardant (exemple de formule complémentaire : "Mme-M", "Bonne journée", "Bonne route", "A bientôt"</a:t>
            </a:r>
            <a:endParaRPr lang="fr-FR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2267744" y="1772816"/>
            <a:ext cx="5040560" cy="33843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843808" y="2564904"/>
            <a:ext cx="39604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latin typeface="OldgateLaneOutline" pitchFamily="2" charset="0"/>
              </a:rPr>
              <a:t>BONNE MISSION</a:t>
            </a:r>
            <a:endParaRPr lang="fr-FR" sz="6000" dirty="0">
              <a:latin typeface="OldgateLaneOutline" pitchFamily="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210</TotalTime>
  <Words>358</Words>
  <Application>Microsoft Office PowerPoint</Application>
  <PresentationFormat>Affichage à l'écran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Capitaux</vt:lpstr>
      <vt:lpstr>Déroulement de la visite</vt:lpstr>
      <vt:lpstr>Le déroulement synthétique de votre mission :  Observation de la tenue du restaurant, des produits, de l’attitude des équipes..</vt:lpstr>
      <vt:lpstr> 1- Découverte du point de vente</vt:lpstr>
      <vt:lpstr>  2 - L’accueil et la découverte de l’équipe : </vt:lpstr>
      <vt:lpstr>3 – La consommation du repas</vt:lpstr>
      <vt:lpstr>4- Le paiement</vt:lpstr>
      <vt:lpstr>Diapositive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Déroulement de la visite</dc:title>
  <dc:creator>SEGPA 01</dc:creator>
  <cp:lastModifiedBy>SEGPA 01</cp:lastModifiedBy>
  <cp:revision>20</cp:revision>
  <dcterms:created xsi:type="dcterms:W3CDTF">2019-03-10T15:50:31Z</dcterms:created>
  <dcterms:modified xsi:type="dcterms:W3CDTF">2019-03-14T22:10:53Z</dcterms:modified>
</cp:coreProperties>
</file>